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660"/>
  </p:normalViewPr>
  <p:slideViewPr>
    <p:cSldViewPr>
      <p:cViewPr varScale="1">
        <p:scale>
          <a:sx n="46" d="100"/>
          <a:sy n="46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E32CA-36B8-4722-9D9C-9800AAEC5958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60947-F231-458A-8AA2-867252932F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oventdiskus.com/Flovent_what_is_asthma_and_its_symptoms.html?google=p_&amp;rotation=1155&amp;banner=5528&amp;kw=1546" TargetMode="External"/><Relationship Id="rId2" Type="http://schemas.openxmlformats.org/officeDocument/2006/relationships/hyperlink" Target="http://www.asthma.com/index.html?google=p_&amp;rotation=1478&amp;banner=7923&amp;kw=124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epa.gov/airnow/consumer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Miss Mathis</a:t>
            </a:r>
          </a:p>
          <a:p>
            <a:r>
              <a:rPr lang="en-US" sz="4800" dirty="0" smtClean="0"/>
              <a:t>6</a:t>
            </a:r>
            <a:r>
              <a:rPr lang="en-US" sz="4800" baseline="30000" dirty="0" smtClean="0"/>
              <a:t>th</a:t>
            </a:r>
            <a:r>
              <a:rPr lang="en-US" sz="4800" dirty="0" smtClean="0"/>
              <a:t> grade health </a:t>
            </a:r>
          </a:p>
          <a:p>
            <a:r>
              <a:rPr lang="en-US" sz="4800" dirty="0" smtClean="0"/>
              <a:t>2010-11</a:t>
            </a:r>
            <a:endParaRPr lang="en-US" sz="4800" dirty="0"/>
          </a:p>
        </p:txBody>
      </p:sp>
      <p:sp>
        <p:nvSpPr>
          <p:cNvPr id="5" name="Rectangle 4"/>
          <p:cNvSpPr/>
          <p:nvPr/>
        </p:nvSpPr>
        <p:spPr>
          <a:xfrm>
            <a:off x="1170363" y="990600"/>
            <a:ext cx="680327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Asthma Health Project </a:t>
            </a:r>
            <a:endParaRPr lang="en-US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traws147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1" cy="6858000"/>
          </a:xfrm>
        </p:spPr>
      </p:pic>
      <p:sp>
        <p:nvSpPr>
          <p:cNvPr id="4" name="Rectangle 3"/>
          <p:cNvSpPr/>
          <p:nvPr/>
        </p:nvSpPr>
        <p:spPr>
          <a:xfrm>
            <a:off x="2403649" y="457200"/>
            <a:ext cx="43367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Straw Activity 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981200"/>
            <a:ext cx="8458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Straw #1- medium straw…held my nose and breathed through the straw through  my mouth only. Easy to breath.</a:t>
            </a:r>
          </a:p>
          <a:p>
            <a:r>
              <a:rPr lang="en-US" sz="3200" b="1" dirty="0" smtClean="0"/>
              <a:t>Straw #2-  smaller straw  a little more difficult  then the straw before because  of the room in the straw.</a:t>
            </a:r>
          </a:p>
          <a:p>
            <a:r>
              <a:rPr lang="en-US" sz="3200" b="1" dirty="0" smtClean="0"/>
              <a:t>Straw #3- exercised first then tried to breath through the straw very hard to breath felt like I was having an actual asthma attack.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/>
              <a:t>How does living in a city or country affect your asthma.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Living in a populated area such as the city  will bother your asthma more than if you lived in the country because its so crowded.</a:t>
            </a:r>
          </a:p>
          <a:p>
            <a:r>
              <a:rPr lang="en-US" sz="4000" dirty="0" smtClean="0"/>
              <a:t>The country has more available living space and is less crowded  therefore its easer to breathe.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City vs. Country</a:t>
            </a:r>
            <a:endParaRPr lang="en-US" b="1" dirty="0"/>
          </a:p>
        </p:txBody>
      </p:sp>
      <p:pic>
        <p:nvPicPr>
          <p:cNvPr id="4" name="Content Placeholder 3" descr="ci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447800"/>
            <a:ext cx="4038600" cy="4804180"/>
          </a:xfrm>
        </p:spPr>
      </p:pic>
      <p:pic>
        <p:nvPicPr>
          <p:cNvPr id="5" name="Picture 4" descr="count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295400"/>
            <a:ext cx="41910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/>
              <a:t>2 Websites to Help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http://www.asthma.com/index.html?google=p_&amp;rotation=1478&amp;banner=7923&amp;kw=1243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http://www.floventdiskus.com/Flovent_what_is_asthma_and_its_symptoms.html?google=p_&amp;rotation=1155&amp;banner=5528&amp;kw=1546</a:t>
            </a:r>
            <a:endParaRPr lang="en-US" dirty="0" smtClean="0"/>
          </a:p>
          <a:p>
            <a:r>
              <a:rPr lang="en-US" dirty="0" smtClean="0"/>
              <a:t>These are both websites that people can go to that will help them learn about asthma and the affects.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Weather Forecast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More information...</a:t>
            </a:r>
            <a:r>
              <a:rPr lang="en-US" dirty="0" smtClean="0"/>
              <a:t> </a:t>
            </a:r>
            <a:r>
              <a:rPr lang="en-US" b="1" dirty="0" smtClean="0"/>
              <a:t>24Hr Maximum</a:t>
            </a:r>
            <a:br>
              <a:rPr lang="en-US" b="1" dirty="0" smtClean="0"/>
            </a:br>
            <a:r>
              <a:rPr lang="en-US" b="1" dirty="0" smtClean="0"/>
              <a:t>Ending</a:t>
            </a:r>
            <a:br>
              <a:rPr lang="en-US" b="1" dirty="0" smtClean="0"/>
            </a:br>
            <a:r>
              <a:rPr lang="en-US" b="1" dirty="0" smtClean="0"/>
              <a:t>Maximum 1 Hour Average Ozone</a:t>
            </a:r>
            <a:br>
              <a:rPr lang="en-US" b="1" dirty="0" smtClean="0"/>
            </a:br>
            <a:r>
              <a:rPr lang="en-US" b="1" dirty="0" smtClean="0"/>
              <a:t>Concentration (PPB)*</a:t>
            </a:r>
            <a:r>
              <a:rPr lang="en-US" dirty="0" smtClean="0"/>
              <a:t> </a:t>
            </a:r>
            <a:r>
              <a:rPr lang="en-US" b="1" dirty="0" smtClean="0"/>
              <a:t>Maximum 8 Hour Average Ozone</a:t>
            </a:r>
            <a:br>
              <a:rPr lang="en-US" b="1" dirty="0" smtClean="0"/>
            </a:br>
            <a:r>
              <a:rPr lang="en-US" b="1" dirty="0" smtClean="0"/>
              <a:t>Concentration (PPB)*</a:t>
            </a:r>
            <a:r>
              <a:rPr lang="en-US" dirty="0" smtClean="0"/>
              <a:t> Tomorrow</a:t>
            </a:r>
            <a:r>
              <a:rPr lang="en-US" i="1" dirty="0" smtClean="0"/>
              <a:t> (Ending 05/13, 4Z)</a:t>
            </a:r>
            <a:r>
              <a:rPr lang="en-US" dirty="0" smtClean="0"/>
              <a:t> 48 46</a:t>
            </a:r>
          </a:p>
          <a:p>
            <a:r>
              <a:rPr lang="en-US" dirty="0" smtClean="0"/>
              <a:t>This website will help you find the air quality of the air in your area every day. Today’s air quality I hour ozone is 48. 5/12/11 </a:t>
            </a:r>
            <a:endParaRPr lang="en-US" dirty="0"/>
          </a:p>
        </p:txBody>
      </p:sp>
      <p:pic>
        <p:nvPicPr>
          <p:cNvPr id="4" name="Picture 3" descr="pollin be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4200" y="838200"/>
            <a:ext cx="1961423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Why do more people have Asthma then 20 years ago?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It's because they're not getting enough exposure to things that train their immune systems not to overreact. They're getting more asthma because of this and down the line they may have a harder time with heart disease </a:t>
            </a:r>
            <a:endParaRPr lang="en-US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Athletes with Asthma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Jackie </a:t>
            </a:r>
            <a:r>
              <a:rPr lang="en-US" b="1" dirty="0" smtClean="0"/>
              <a:t>Joyner-</a:t>
            </a:r>
            <a:r>
              <a:rPr lang="en-US" b="1" dirty="0" err="1" smtClean="0"/>
              <a:t>Kersee</a:t>
            </a:r>
            <a:r>
              <a:rPr lang="en-US" b="1" dirty="0" smtClean="0"/>
              <a:t>-</a:t>
            </a:r>
            <a:r>
              <a:rPr lang="en-US" dirty="0" smtClean="0"/>
              <a:t>This track-and-field star, four-time Olympian, and three-time gold medalist was diagnosed with asthma as a freshman at </a:t>
            </a:r>
            <a:r>
              <a:rPr lang="en-US" dirty="0" smtClean="0"/>
              <a:t>UCLA.</a:t>
            </a:r>
          </a:p>
          <a:p>
            <a:r>
              <a:rPr lang="en-US" b="1" dirty="0" smtClean="0"/>
              <a:t>Jerome </a:t>
            </a:r>
            <a:r>
              <a:rPr lang="en-US" b="1" dirty="0" err="1" smtClean="0"/>
              <a:t>Bettis</a:t>
            </a:r>
            <a:r>
              <a:rPr lang="en-US" b="1" dirty="0" smtClean="0"/>
              <a:t>-</a:t>
            </a:r>
            <a:r>
              <a:rPr lang="en-US" dirty="0" smtClean="0"/>
              <a:t>This </a:t>
            </a:r>
            <a:r>
              <a:rPr lang="en-US" dirty="0" smtClean="0"/>
              <a:t>bullish running back—aptly nicknamed “The Bus”—was diagnosed with asthma at age 15 after passing out during a high-school football tryout.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279</Words>
  <Application>Microsoft Office PowerPoint</Application>
  <PresentationFormat>On-screen Show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How does living in a city or country affect your asthma.</vt:lpstr>
      <vt:lpstr>City vs. Country</vt:lpstr>
      <vt:lpstr>2 Websites to Help</vt:lpstr>
      <vt:lpstr>Weather Forecast</vt:lpstr>
      <vt:lpstr>Why do more people have Asthma then 20 years ago? </vt:lpstr>
      <vt:lpstr>Athletes with Asthma</vt:lpstr>
    </vt:vector>
  </TitlesOfParts>
  <Company>Hamilton Township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*</dc:creator>
  <cp:lastModifiedBy>*</cp:lastModifiedBy>
  <cp:revision>17</cp:revision>
  <dcterms:created xsi:type="dcterms:W3CDTF">2011-05-10T13:43:30Z</dcterms:created>
  <dcterms:modified xsi:type="dcterms:W3CDTF">2011-05-16T13:30:38Z</dcterms:modified>
</cp:coreProperties>
</file>